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9" r:id="rId4"/>
    <p:sldId id="260" r:id="rId5"/>
    <p:sldId id="265" r:id="rId6"/>
  </p:sldIdLst>
  <p:sldSz cx="14630400" cy="8229600"/>
  <p:notesSz cx="8229600" cy="14630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Nobile" panose="020B0604020202020204" charset="0"/>
      <p:regular r:id="rId1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72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85294" y="231895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Пәнаралық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интеграция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технологиялары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099034"/>
            <a:ext cx="7556421" cy="3804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Бұл </a:t>
            </a:r>
            <a:r>
              <a:rPr lang="en-US" sz="2000" b="1" dirty="0" err="1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дәріс</a:t>
            </a:r>
            <a:r>
              <a:rPr lang="en-US" sz="2000" b="1" dirty="0">
                <a:solidFill>
                  <a:srgbClr val="404155"/>
                </a:solidFill>
                <a:latin typeface="Times New Roman" panose="02020603050405020304" pitchFamily="18" charset="0"/>
                <a:ea typeface="Nobile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пәндермен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кіріктіре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оқытудың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әдістерін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интеграция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моделдерін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Дәріс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Пәнаралық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интеграция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ұғымы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деңгейлері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бағдарламаларындағы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интеграция</a:t>
            </a:r>
          </a:p>
          <a:p>
            <a:pPr lvl="0" algn="just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Интеграциялық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Интеграцияның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88579"/>
            <a:ext cx="7556421" cy="4719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677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38648" y="2932784"/>
            <a:ext cx="80979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kk-K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Пәнаралық </a:t>
            </a:r>
            <a:r>
              <a:rPr lang="kk-KZ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интеграция </a:t>
            </a:r>
            <a:r>
              <a:rPr lang="kk-K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ұғымы</a:t>
            </a:r>
          </a:p>
          <a:p>
            <a:endParaRPr lang="ru-RU" sz="36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kk-KZ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Пәнаралық интеграция — пәндер арасындағы байланыстарды күшейту арқылы білімнің тұтастығын қамтамасыз ету.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23768" y="1474589"/>
            <a:ext cx="6474023" cy="4264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200"/>
              </a:lnSpc>
              <a:buSzPct val="100000"/>
            </a:pP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623768" y="1822013"/>
            <a:ext cx="6474023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200"/>
              </a:lnSpc>
              <a:buSzPct val="100000"/>
            </a:pP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23768" y="2516862"/>
            <a:ext cx="6474023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200"/>
              </a:lnSpc>
              <a:buSzPct val="100000"/>
            </a:pPr>
            <a:endParaRPr lang="en-US" sz="14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28" y="1514713"/>
            <a:ext cx="6474023" cy="6474023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23768" y="8389739"/>
            <a:ext cx="13382863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Бұл принциптер білім беру мазмұнын жаңартумен тығыз байланысты.</a:t>
            </a:r>
            <a:endParaRPr lang="en-US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5214" y="3376136"/>
            <a:ext cx="63725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Интеграция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деңгейлері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8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Көлденең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интеграция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тарих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география +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әдебиет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Тігінен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интеграция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мектеп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→ колледж → ЖОО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Тақырыптық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интеграция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оқиға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бірнеше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пәнде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талданады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ctr">
              <a:tabLst>
                <a:tab pos="457200" algn="l"/>
              </a:tabLs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Жобалық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интеграция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ортақ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жобалар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63534"/>
            <a:ext cx="79188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5062"/>
            <a:ext cx="13042821" cy="2648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Интеграциялық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экономика =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әлеуметтік-экономикалық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талдау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мәтіндік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мәдениеттану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өркениет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сабақтары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саясаттану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саяси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жүйелер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63534"/>
            <a:ext cx="71332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512475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7971" y="2960638"/>
            <a:ext cx="120343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Бекіту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сұрақтары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Пәнаралық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интеграция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деген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не?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Интеграция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деңгейлерін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атаңыз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Интеграциялық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сабақтардың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артықшылығы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қандай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Пайдаланылған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әдебиеттер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Керимбаев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А. </a:t>
            </a:r>
            <a:r>
              <a:rPr lang="ru-RU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Интеграциялық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оқыту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әдістемесі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– Алматы, 2016.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Fogarty R. 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Integrated Curriculum Model.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1991.</a:t>
            </a: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ҚР БҒМ. </a:t>
            </a:r>
            <a:r>
              <a:rPr lang="ru-RU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Интеграцияланған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білім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беру </a:t>
            </a:r>
            <a:r>
              <a:rPr lang="ru-RU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стандарттары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– 2019.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184</Words>
  <Application>Microsoft Office PowerPoint</Application>
  <PresentationFormat>Произвольный</PresentationFormat>
  <Paragraphs>44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Times New Roman</vt:lpstr>
      <vt:lpstr>Calibri</vt:lpstr>
      <vt:lpstr>Nobile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РР</dc:creator>
  <cp:lastModifiedBy>РР</cp:lastModifiedBy>
  <cp:revision>6</cp:revision>
  <dcterms:created xsi:type="dcterms:W3CDTF">2025-11-16T11:19:00Z</dcterms:created>
  <dcterms:modified xsi:type="dcterms:W3CDTF">2025-11-16T11:48:20Z</dcterms:modified>
</cp:coreProperties>
</file>